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4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82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ordwall.net/play/260/237/27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2d645042-1751-4ee5-b7eb-74b1e6697178/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2d645042-1751-4ee5-b7eb-74b1e669717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A beautiful planet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1A3AE55-231C-4A5B-B2D8-AE599AAE3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054591"/>
            <a:ext cx="12001500" cy="53054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12847B0-619E-4949-8721-669B22757C45}"/>
              </a:ext>
            </a:extLst>
          </p:cNvPr>
          <p:cNvSpPr txBox="1"/>
          <p:nvPr/>
        </p:nvSpPr>
        <p:spPr>
          <a:xfrm>
            <a:off x="8782259" y="2244556"/>
            <a:ext cx="216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Australia.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91E23C9-F03E-4AE9-BF4D-A13B36D15D75}"/>
              </a:ext>
            </a:extLst>
          </p:cNvPr>
          <p:cNvSpPr txBox="1"/>
          <p:nvPr/>
        </p:nvSpPr>
        <p:spPr>
          <a:xfrm>
            <a:off x="8862648" y="2767776"/>
            <a:ext cx="184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London.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5150A66-BCE9-4069-95AB-9162ADE7D974}"/>
              </a:ext>
            </a:extLst>
          </p:cNvPr>
          <p:cNvSpPr txBox="1"/>
          <p:nvPr/>
        </p:nvSpPr>
        <p:spPr>
          <a:xfrm>
            <a:off x="8862648" y="3289903"/>
            <a:ext cx="34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English.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BA061E3-5E8D-4187-A708-BD3EBE11BFC0}"/>
              </a:ext>
            </a:extLst>
          </p:cNvPr>
          <p:cNvSpPr txBox="1"/>
          <p:nvPr/>
        </p:nvSpPr>
        <p:spPr>
          <a:xfrm>
            <a:off x="8690359" y="3741222"/>
            <a:ext cx="34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     50.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1792D32-3B94-45F5-A3A4-0FE802DDD1C5}"/>
              </a:ext>
            </a:extLst>
          </p:cNvPr>
          <p:cNvSpPr txBox="1"/>
          <p:nvPr/>
        </p:nvSpPr>
        <p:spPr>
          <a:xfrm>
            <a:off x="8690359" y="4300254"/>
            <a:ext cx="34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   Africa.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1488755-62BD-4741-94ED-79D276524672}"/>
              </a:ext>
            </a:extLst>
          </p:cNvPr>
          <p:cNvSpPr txBox="1"/>
          <p:nvPr/>
        </p:nvSpPr>
        <p:spPr>
          <a:xfrm>
            <a:off x="8767185" y="4806931"/>
            <a:ext cx="34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A monster.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54F4CF5-04A9-49E7-800D-E5486BD0B1E9}"/>
              </a:ext>
            </a:extLst>
          </p:cNvPr>
          <p:cNvSpPr txBox="1"/>
          <p:nvPr/>
        </p:nvSpPr>
        <p:spPr>
          <a:xfrm>
            <a:off x="8562659" y="5308696"/>
            <a:ext cx="34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Mount Everest.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57B3B7B-15C2-4E1B-A32D-7106DA7AAD8F}"/>
              </a:ext>
            </a:extLst>
          </p:cNvPr>
          <p:cNvSpPr txBox="1"/>
          <p:nvPr/>
        </p:nvSpPr>
        <p:spPr>
          <a:xfrm>
            <a:off x="9113856" y="5759794"/>
            <a:ext cx="340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Ten.</a:t>
            </a:r>
          </a:p>
        </p:txBody>
      </p:sp>
    </p:spTree>
    <p:extLst>
      <p:ext uri="{BB962C8B-B14F-4D97-AF65-F5344CB8AC3E}">
        <p14:creationId xmlns:p14="http://schemas.microsoft.com/office/powerpoint/2010/main" val="31470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AAA3B4B-7014-4A05-A88F-7047483E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852854"/>
            <a:ext cx="10715625" cy="5715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EE086C5-D986-4FDB-AFEE-47B8145E087D}"/>
              </a:ext>
            </a:extLst>
          </p:cNvPr>
          <p:cNvSpPr txBox="1"/>
          <p:nvPr/>
        </p:nvSpPr>
        <p:spPr>
          <a:xfrm>
            <a:off x="6943411" y="2783393"/>
            <a:ext cx="146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huge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2D7C8E4-61C6-4955-9FD1-B7D474D0888F}"/>
              </a:ext>
            </a:extLst>
          </p:cNvPr>
          <p:cNvSpPr txBox="1"/>
          <p:nvPr/>
        </p:nvSpPr>
        <p:spPr>
          <a:xfrm>
            <a:off x="8836871" y="3306613"/>
            <a:ext cx="146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clear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AC42DDB-8E5C-4173-B828-FBB9106EB6B3}"/>
              </a:ext>
            </a:extLst>
          </p:cNvPr>
          <p:cNvSpPr txBox="1"/>
          <p:nvPr/>
        </p:nvSpPr>
        <p:spPr>
          <a:xfrm>
            <a:off x="3320470" y="3829833"/>
            <a:ext cx="146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cold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3D0A49-4A64-4FCA-B1AC-30EB4D7F26BB}"/>
              </a:ext>
            </a:extLst>
          </p:cNvPr>
          <p:cNvSpPr txBox="1"/>
          <p:nvPr/>
        </p:nvSpPr>
        <p:spPr>
          <a:xfrm>
            <a:off x="4325816" y="4365218"/>
            <a:ext cx="146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tourists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E0302F0-B2EB-4BC5-9E62-42FADAA6011E}"/>
              </a:ext>
            </a:extLst>
          </p:cNvPr>
          <p:cNvSpPr txBox="1"/>
          <p:nvPr/>
        </p:nvSpPr>
        <p:spPr>
          <a:xfrm>
            <a:off x="4787529" y="4908062"/>
            <a:ext cx="146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covered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D28A7CE-6210-4CCF-9F5C-D32F817D58ED}"/>
              </a:ext>
            </a:extLst>
          </p:cNvPr>
          <p:cNvSpPr txBox="1"/>
          <p:nvPr/>
        </p:nvSpPr>
        <p:spPr>
          <a:xfrm>
            <a:off x="5166528" y="5431282"/>
            <a:ext cx="146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city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AE84122-46D5-40AF-ADEA-DCDFD48763EF}"/>
              </a:ext>
            </a:extLst>
          </p:cNvPr>
          <p:cNvSpPr txBox="1"/>
          <p:nvPr/>
        </p:nvSpPr>
        <p:spPr>
          <a:xfrm>
            <a:off x="2975986" y="6005146"/>
            <a:ext cx="146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17322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8B7111D-8A2D-4898-AEC6-7774AD34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266093"/>
            <a:ext cx="10791825" cy="5029200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B906A0E8-A288-41A5-8E9F-552FE89A3C22}"/>
              </a:ext>
            </a:extLst>
          </p:cNvPr>
          <p:cNvSpPr/>
          <p:nvPr/>
        </p:nvSpPr>
        <p:spPr>
          <a:xfrm>
            <a:off x="693336" y="1979525"/>
            <a:ext cx="5496449" cy="45217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D97719CE-EB15-4C2D-8BEE-7BFFEC46250A}"/>
              </a:ext>
            </a:extLst>
          </p:cNvPr>
          <p:cNvSpPr/>
          <p:nvPr/>
        </p:nvSpPr>
        <p:spPr>
          <a:xfrm>
            <a:off x="1467060" y="3421816"/>
            <a:ext cx="3416440" cy="45217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4063F53D-604D-45A9-8B0A-AA5D095D8615}"/>
              </a:ext>
            </a:extLst>
          </p:cNvPr>
          <p:cNvSpPr/>
          <p:nvPr/>
        </p:nvSpPr>
        <p:spPr>
          <a:xfrm>
            <a:off x="1467060" y="3914670"/>
            <a:ext cx="2833636" cy="45217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4DFD72AC-296E-461E-AD50-7876073E0290}"/>
              </a:ext>
            </a:extLst>
          </p:cNvPr>
          <p:cNvSpPr/>
          <p:nvPr/>
        </p:nvSpPr>
        <p:spPr>
          <a:xfrm>
            <a:off x="3652575" y="5709138"/>
            <a:ext cx="2662814" cy="45217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D653E4BC-5EA6-43EE-8462-3F310A75E367}"/>
              </a:ext>
            </a:extLst>
          </p:cNvPr>
          <p:cNvSpPr/>
          <p:nvPr/>
        </p:nvSpPr>
        <p:spPr>
          <a:xfrm>
            <a:off x="1559169" y="2455148"/>
            <a:ext cx="621323" cy="325399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F2CCA17B-BF8A-432C-8444-D555F4B88B17}"/>
              </a:ext>
            </a:extLst>
          </p:cNvPr>
          <p:cNvSpPr/>
          <p:nvPr/>
        </p:nvSpPr>
        <p:spPr>
          <a:xfrm>
            <a:off x="4983982" y="3429000"/>
            <a:ext cx="621323" cy="182587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0BB71BAB-D148-45B3-9486-A7E82CAA3B47}"/>
              </a:ext>
            </a:extLst>
          </p:cNvPr>
          <p:cNvCxnSpPr>
            <a:cxnSpLocks/>
          </p:cNvCxnSpPr>
          <p:nvPr/>
        </p:nvCxnSpPr>
        <p:spPr>
          <a:xfrm flipV="1">
            <a:off x="1467060" y="3382944"/>
            <a:ext cx="3827583" cy="269432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DB49F619-1033-4A5D-A602-8A2AF26466DC}"/>
              </a:ext>
            </a:extLst>
          </p:cNvPr>
          <p:cNvCxnSpPr>
            <a:cxnSpLocks/>
          </p:cNvCxnSpPr>
          <p:nvPr/>
        </p:nvCxnSpPr>
        <p:spPr>
          <a:xfrm flipV="1">
            <a:off x="2017207" y="3516923"/>
            <a:ext cx="3603957" cy="2644391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764B2698-808F-437B-ADB4-A23AFDF6451A}"/>
              </a:ext>
            </a:extLst>
          </p:cNvPr>
          <p:cNvCxnSpPr>
            <a:cxnSpLocks/>
          </p:cNvCxnSpPr>
          <p:nvPr/>
        </p:nvCxnSpPr>
        <p:spPr>
          <a:xfrm flipV="1">
            <a:off x="1195754" y="2564843"/>
            <a:ext cx="4602145" cy="323940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E45C028F-3604-4E11-8935-191A9D28EF5D}"/>
              </a:ext>
            </a:extLst>
          </p:cNvPr>
          <p:cNvCxnSpPr>
            <a:cxnSpLocks/>
          </p:cNvCxnSpPr>
          <p:nvPr/>
        </p:nvCxnSpPr>
        <p:spPr>
          <a:xfrm flipV="1">
            <a:off x="678264" y="2450718"/>
            <a:ext cx="4716861" cy="315436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18B00685-B5DD-4B78-9A49-CC730F9CD79C}"/>
              </a:ext>
            </a:extLst>
          </p:cNvPr>
          <p:cNvCxnSpPr/>
          <p:nvPr/>
        </p:nvCxnSpPr>
        <p:spPr>
          <a:xfrm>
            <a:off x="5294643" y="2455148"/>
            <a:ext cx="503256" cy="12428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BF604B3A-1AFE-4FC4-BE71-9C2E19A34422}"/>
              </a:ext>
            </a:extLst>
          </p:cNvPr>
          <p:cNvCxnSpPr>
            <a:cxnSpLocks/>
          </p:cNvCxnSpPr>
          <p:nvPr/>
        </p:nvCxnSpPr>
        <p:spPr>
          <a:xfrm>
            <a:off x="663191" y="5614401"/>
            <a:ext cx="532563" cy="18984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D2101D0E-6139-4F00-B615-6BF8DCBEB432}"/>
              </a:ext>
            </a:extLst>
          </p:cNvPr>
          <p:cNvCxnSpPr>
            <a:cxnSpLocks/>
          </p:cNvCxnSpPr>
          <p:nvPr/>
        </p:nvCxnSpPr>
        <p:spPr>
          <a:xfrm>
            <a:off x="5256517" y="3382944"/>
            <a:ext cx="364647" cy="13397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id="{6BEE8DD4-DBB5-4A0F-A81F-D7819D3850A3}"/>
              </a:ext>
            </a:extLst>
          </p:cNvPr>
          <p:cNvCxnSpPr>
            <a:cxnSpLocks/>
          </p:cNvCxnSpPr>
          <p:nvPr/>
        </p:nvCxnSpPr>
        <p:spPr>
          <a:xfrm>
            <a:off x="1467060" y="6061996"/>
            <a:ext cx="550147" cy="9931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471DD9E-9242-4EDC-B1AA-BE244AF9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7" y="1508896"/>
            <a:ext cx="12075945" cy="384020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6CA9D47-20B8-4AB1-AB20-EE0BC9B14F6B}"/>
              </a:ext>
            </a:extLst>
          </p:cNvPr>
          <p:cNvSpPr txBox="1"/>
          <p:nvPr/>
        </p:nvSpPr>
        <p:spPr>
          <a:xfrm>
            <a:off x="351692" y="2019719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W   H     A     T         A      B     O     U     T           C   R    O    A    T    I     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8D0835B-6D85-4BCA-9402-217E6E9411B5}"/>
              </a:ext>
            </a:extLst>
          </p:cNvPr>
          <p:cNvSpPr txBox="1"/>
          <p:nvPr/>
        </p:nvSpPr>
        <p:spPr>
          <a:xfrm>
            <a:off x="351691" y="2564711"/>
            <a:ext cx="1149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W   H     A     T         I      S          C      R     O     A     T     I       A          L      I      K      E</a:t>
            </a:r>
          </a:p>
        </p:txBody>
      </p:sp>
    </p:spTree>
    <p:extLst>
      <p:ext uri="{BB962C8B-B14F-4D97-AF65-F5344CB8AC3E}">
        <p14:creationId xmlns:p14="http://schemas.microsoft.com/office/powerpoint/2010/main" val="31185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A6A5E0B-C88C-4430-BE48-B9B1AC9C4AFD}"/>
              </a:ext>
            </a:extLst>
          </p:cNvPr>
          <p:cNvSpPr txBox="1"/>
          <p:nvPr/>
        </p:nvSpPr>
        <p:spPr>
          <a:xfrm>
            <a:off x="502418" y="291402"/>
            <a:ext cx="10681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LET’S REVISE!</a:t>
            </a:r>
          </a:p>
          <a:p>
            <a:endParaRPr lang="hr-HR" sz="2800" dirty="0"/>
          </a:p>
          <a:p>
            <a:pPr algn="ctr"/>
            <a:r>
              <a:rPr lang="hr-HR" sz="2800" dirty="0" err="1"/>
              <a:t>Revise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vocabulary</a:t>
            </a:r>
            <a:r>
              <a:rPr lang="hr-HR" sz="2800" dirty="0"/>
              <a:t> </a:t>
            </a:r>
          </a:p>
          <a:p>
            <a:pPr algn="ctr"/>
            <a:r>
              <a:rPr lang="hr-HR" sz="2800" b="1" i="1" dirty="0">
                <a:hlinkClick r:id="rId2"/>
              </a:rPr>
              <a:t>https://wordwall.net/play/260/237/270</a:t>
            </a:r>
            <a:r>
              <a:rPr lang="hr-HR" sz="2800" b="1" i="1" dirty="0"/>
              <a:t> </a:t>
            </a:r>
          </a:p>
          <a:p>
            <a:pPr algn="ctr"/>
            <a:endParaRPr lang="hr-HR" sz="2800" i="1" dirty="0"/>
          </a:p>
          <a:p>
            <a:pPr algn="ctr"/>
            <a:endParaRPr lang="hr-HR" sz="2800" i="1" dirty="0"/>
          </a:p>
        </p:txBody>
      </p:sp>
      <p:pic>
        <p:nvPicPr>
          <p:cNvPr id="5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048BDCBD-66F4-4AA5-9956-1E3B02E3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76" y="5065950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A08D8-5A81-4E78-A15A-6D9A90E248FC}"/>
              </a:ext>
            </a:extLst>
          </p:cNvPr>
          <p:cNvSpPr txBox="1"/>
          <p:nvPr/>
        </p:nvSpPr>
        <p:spPr>
          <a:xfrm>
            <a:off x="768997" y="3429000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SELF CHECK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800" b="1" dirty="0">
                <a:hlinkClick r:id="rId5"/>
              </a:rPr>
              <a:t>https://www.e-sfera.hr/dodatni-digitalni-sadrzaji/2d645042-1751-4ee5-b7eb-74b1e6697178/</a:t>
            </a:r>
            <a:r>
              <a:rPr lang="hr-HR" sz="2800" b="1" dirty="0"/>
              <a:t> 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2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012" y="2049597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https://www.e-sfera.hr/dodatni-digitalni-sadrzaji/2d645042-1751-4ee5-b7eb-74b1e6697178/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 fontAlgn="t"/>
            <a:r>
              <a:rPr lang="hr-HR" sz="2400" b="1" dirty="0"/>
              <a:t>More </a:t>
            </a:r>
            <a:r>
              <a:rPr lang="hr-HR" sz="2400" b="1" dirty="0" err="1"/>
              <a:t>wonderful</a:t>
            </a:r>
            <a:r>
              <a:rPr lang="hr-HR" sz="2400" b="1" dirty="0"/>
              <a:t> </a:t>
            </a:r>
            <a:r>
              <a:rPr lang="hr-HR" sz="2400" b="1" dirty="0" err="1"/>
              <a:t>places</a:t>
            </a:r>
            <a:endParaRPr lang="hr-HR" sz="2400" b="1" dirty="0"/>
          </a:p>
          <a:p>
            <a:pPr algn="ctr"/>
            <a:br>
              <a:rPr lang="hr-HR" sz="2400" b="1" dirty="0"/>
            </a:br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7BBB854-3551-406F-9683-A446883A6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5781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8424A76-A0CB-4FA3-934E-524D7431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0" y="749029"/>
            <a:ext cx="7275510" cy="555449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7B24F25-2064-4171-AECE-48EC99C63B28}"/>
              </a:ext>
            </a:extLst>
          </p:cNvPr>
          <p:cNvSpPr txBox="1"/>
          <p:nvPr/>
        </p:nvSpPr>
        <p:spPr>
          <a:xfrm>
            <a:off x="7737242" y="2800529"/>
            <a:ext cx="4328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colours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?</a:t>
            </a:r>
          </a:p>
          <a:p>
            <a:endParaRPr lang="hr-HR" sz="2800" i="1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BCB2A7A-E9AC-47DD-9DD1-7D5773F1A0AF}"/>
              </a:ext>
            </a:extLst>
          </p:cNvPr>
          <p:cNvSpPr/>
          <p:nvPr/>
        </p:nvSpPr>
        <p:spPr>
          <a:xfrm>
            <a:off x="7688604" y="2800529"/>
            <a:ext cx="4426086" cy="154669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A3471BE-7A48-4BE8-9D39-80C5B740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73" y="1179928"/>
            <a:ext cx="11515725" cy="8191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CC7A011-849A-4D86-995E-BD6497AA5DA5}"/>
              </a:ext>
            </a:extLst>
          </p:cNvPr>
          <p:cNvSpPr txBox="1"/>
          <p:nvPr/>
        </p:nvSpPr>
        <p:spPr>
          <a:xfrm>
            <a:off x="447471" y="220650"/>
            <a:ext cx="1082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Tranaslate</a:t>
            </a:r>
            <a:r>
              <a:rPr lang="hr-HR" sz="2800" dirty="0"/>
              <a:t>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CA0965A-CB88-46F8-BCCB-2AABFE619B41}"/>
              </a:ext>
            </a:extLst>
          </p:cNvPr>
          <p:cNvSpPr txBox="1"/>
          <p:nvPr/>
        </p:nvSpPr>
        <p:spPr>
          <a:xfrm>
            <a:off x="693908" y="1944520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planina</a:t>
            </a:r>
            <a:endParaRPr lang="hr-HR" sz="2400" b="1">
              <a:solidFill>
                <a:srgbClr val="0070C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C53A7DE-A494-42D8-8E01-A1E0E1E0675B}"/>
              </a:ext>
            </a:extLst>
          </p:cNvPr>
          <p:cNvSpPr txBox="1"/>
          <p:nvPr/>
        </p:nvSpPr>
        <p:spPr>
          <a:xfrm>
            <a:off x="2645214" y="1944520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jezero</a:t>
            </a:r>
            <a:endParaRPr lang="hr-HR" sz="2400" b="1">
              <a:solidFill>
                <a:srgbClr val="0070C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E07956A-CC3F-4114-AD44-C2D3A457FC42}"/>
              </a:ext>
            </a:extLst>
          </p:cNvPr>
          <p:cNvSpPr txBox="1"/>
          <p:nvPr/>
        </p:nvSpPr>
        <p:spPr>
          <a:xfrm>
            <a:off x="4254685" y="1949057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rijeka</a:t>
            </a:r>
            <a:endParaRPr lang="hr-HR" sz="2400" b="1">
              <a:solidFill>
                <a:srgbClr val="0070C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60CD03D-AE46-4107-8810-4E1E8F7AD265}"/>
              </a:ext>
            </a:extLst>
          </p:cNvPr>
          <p:cNvSpPr txBox="1"/>
          <p:nvPr/>
        </p:nvSpPr>
        <p:spPr>
          <a:xfrm>
            <a:off x="5788159" y="1919240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pustinja</a:t>
            </a:r>
            <a:endParaRPr lang="hr-HR" sz="2400" b="1">
              <a:solidFill>
                <a:srgbClr val="0070C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070292A-C2EE-4823-844F-D1DEEC0AABC8}"/>
              </a:ext>
            </a:extLst>
          </p:cNvPr>
          <p:cNvSpPr txBox="1"/>
          <p:nvPr/>
        </p:nvSpPr>
        <p:spPr>
          <a:xfrm>
            <a:off x="7544001" y="1929209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more</a:t>
            </a:r>
            <a:endParaRPr lang="hr-HR" sz="2400" b="1">
              <a:solidFill>
                <a:srgbClr val="0070C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E58D16B-9E6B-43C6-AFFC-893875FED7EE}"/>
              </a:ext>
            </a:extLst>
          </p:cNvPr>
          <p:cNvSpPr txBox="1"/>
          <p:nvPr/>
        </p:nvSpPr>
        <p:spPr>
          <a:xfrm>
            <a:off x="9001581" y="1899965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obala</a:t>
            </a:r>
            <a:endParaRPr lang="hr-HR" sz="2400" b="1">
              <a:solidFill>
                <a:srgbClr val="0070C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4040FB6-D2F5-49D0-9774-F91339600E76}"/>
              </a:ext>
            </a:extLst>
          </p:cNvPr>
          <p:cNvSpPr txBox="1"/>
          <p:nvPr/>
        </p:nvSpPr>
        <p:spPr>
          <a:xfrm>
            <a:off x="10637705" y="1899965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otok</a:t>
            </a:r>
            <a:endParaRPr lang="hr-HR" sz="2400" b="1">
              <a:solidFill>
                <a:srgbClr val="0070C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4F94E10-E382-4EB9-8683-ED3416C327D7}"/>
              </a:ext>
            </a:extLst>
          </p:cNvPr>
          <p:cNvSpPr txBox="1"/>
          <p:nvPr/>
        </p:nvSpPr>
        <p:spPr>
          <a:xfrm>
            <a:off x="6504497" y="1757160"/>
            <a:ext cx="4739714" cy="13849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things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? Use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1.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2C100521-C4A0-4FF1-BE10-7CF48C96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4" y="1174757"/>
            <a:ext cx="5464679" cy="41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3DF75DE-2E64-4F4D-AB32-D93ECCF0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881" y="905000"/>
            <a:ext cx="8686901" cy="580748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2964CAF-BA65-45E9-B9A8-0EE90166CD33}"/>
              </a:ext>
            </a:extLst>
          </p:cNvPr>
          <p:cNvSpPr txBox="1"/>
          <p:nvPr/>
        </p:nvSpPr>
        <p:spPr>
          <a:xfrm>
            <a:off x="7524343" y="2905780"/>
            <a:ext cx="56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2F261A2-C682-4314-A44E-39F010001904}"/>
              </a:ext>
            </a:extLst>
          </p:cNvPr>
          <p:cNvSpPr txBox="1"/>
          <p:nvPr/>
        </p:nvSpPr>
        <p:spPr>
          <a:xfrm>
            <a:off x="7394641" y="5032895"/>
            <a:ext cx="56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D808767-37E9-4722-A717-9B5446EFE585}"/>
              </a:ext>
            </a:extLst>
          </p:cNvPr>
          <p:cNvSpPr txBox="1"/>
          <p:nvPr/>
        </p:nvSpPr>
        <p:spPr>
          <a:xfrm>
            <a:off x="8464684" y="2382560"/>
            <a:ext cx="56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7256D71-0E8D-47B1-87A9-6D82C3770F74}"/>
              </a:ext>
            </a:extLst>
          </p:cNvPr>
          <p:cNvSpPr txBox="1"/>
          <p:nvPr/>
        </p:nvSpPr>
        <p:spPr>
          <a:xfrm>
            <a:off x="4807083" y="6083482"/>
            <a:ext cx="56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807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3F8B1DB-34C9-492C-BE59-EB7EC6460344}"/>
              </a:ext>
            </a:extLst>
          </p:cNvPr>
          <p:cNvSpPr txBox="1"/>
          <p:nvPr/>
        </p:nvSpPr>
        <p:spPr>
          <a:xfrm>
            <a:off x="1060100" y="468011"/>
            <a:ext cx="9375112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Tranaslate</a:t>
            </a:r>
            <a:endParaRPr lang="hr-HR" sz="2800" dirty="0"/>
          </a:p>
          <a:p>
            <a:endParaRPr lang="hr-HR" sz="2800" i="1" dirty="0"/>
          </a:p>
          <a:p>
            <a:endParaRPr lang="hr-HR" sz="2800" i="1" dirty="0"/>
          </a:p>
          <a:p>
            <a:pPr>
              <a:lnSpc>
                <a:spcPct val="150000"/>
              </a:lnSpc>
            </a:pPr>
            <a:r>
              <a:rPr lang="hr-HR" sz="2800" dirty="0" err="1"/>
              <a:t>dry</a:t>
            </a:r>
            <a:r>
              <a:rPr lang="hr-HR" sz="2800" dirty="0"/>
              <a:t> =						</a:t>
            </a:r>
            <a:r>
              <a:rPr lang="hr-HR" sz="2800" dirty="0" err="1"/>
              <a:t>flow</a:t>
            </a:r>
            <a:r>
              <a:rPr lang="hr-HR" sz="2800" dirty="0"/>
              <a:t> </a:t>
            </a:r>
            <a:r>
              <a:rPr lang="hr-HR" sz="2800" dirty="0" err="1"/>
              <a:t>through</a:t>
            </a:r>
            <a:r>
              <a:rPr lang="hr-HR" sz="28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deep</a:t>
            </a:r>
            <a:r>
              <a:rPr lang="hr-HR" sz="2800" dirty="0"/>
              <a:t> =					</a:t>
            </a:r>
            <a:r>
              <a:rPr lang="hr-HR" sz="2800" dirty="0" err="1"/>
              <a:t>the</a:t>
            </a:r>
            <a:r>
              <a:rPr lang="hr-HR" sz="2800" dirty="0"/>
              <a:t> Danube =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freezing</a:t>
            </a:r>
            <a:r>
              <a:rPr lang="hr-HR" sz="2800" dirty="0"/>
              <a:t> = 					</a:t>
            </a:r>
            <a:r>
              <a:rPr lang="hr-HR" sz="2800" dirty="0" err="1"/>
              <a:t>the</a:t>
            </a:r>
            <a:r>
              <a:rPr lang="hr-HR" sz="2800" dirty="0"/>
              <a:t> Adriatic </a:t>
            </a:r>
            <a:r>
              <a:rPr lang="hr-HR" sz="2800" dirty="0" err="1"/>
              <a:t>Sea</a:t>
            </a:r>
            <a:r>
              <a:rPr lang="hr-HR" sz="2800" dirty="0"/>
              <a:t> =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sail</a:t>
            </a:r>
            <a:r>
              <a:rPr lang="hr-HR" sz="2800" dirty="0"/>
              <a:t> =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7C19534-30D0-4D92-A1F9-9CE044A27944}"/>
              </a:ext>
            </a:extLst>
          </p:cNvPr>
          <p:cNvSpPr txBox="1"/>
          <p:nvPr/>
        </p:nvSpPr>
        <p:spPr>
          <a:xfrm>
            <a:off x="1999622" y="1893485"/>
            <a:ext cx="258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suh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4ED2CD3-BD3B-4CC0-A9CC-201C63915C33}"/>
              </a:ext>
            </a:extLst>
          </p:cNvPr>
          <p:cNvSpPr txBox="1"/>
          <p:nvPr/>
        </p:nvSpPr>
        <p:spPr>
          <a:xfrm>
            <a:off x="2314470" y="2520210"/>
            <a:ext cx="258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dubok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DA0FB6D-3E4B-4E02-9406-C96E8B7A4057}"/>
              </a:ext>
            </a:extLst>
          </p:cNvPr>
          <p:cNvSpPr txBox="1"/>
          <p:nvPr/>
        </p:nvSpPr>
        <p:spPr>
          <a:xfrm>
            <a:off x="2674535" y="3184252"/>
            <a:ext cx="4088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leden, koji se smrzava</a:t>
            </a:r>
            <a:r>
              <a:rPr lang="hr-HR" sz="2800" i="1" dirty="0"/>
              <a:t>	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C97312-FBCE-4543-9282-BBA28D46D03D}"/>
              </a:ext>
            </a:extLst>
          </p:cNvPr>
          <p:cNvSpPr txBox="1"/>
          <p:nvPr/>
        </p:nvSpPr>
        <p:spPr>
          <a:xfrm>
            <a:off x="2018041" y="3777883"/>
            <a:ext cx="378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ploviti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1E6E5DE-934C-46A5-9422-F7C2AFD865BD}"/>
              </a:ext>
            </a:extLst>
          </p:cNvPr>
          <p:cNvSpPr txBox="1"/>
          <p:nvPr/>
        </p:nvSpPr>
        <p:spPr>
          <a:xfrm>
            <a:off x="8835849" y="1887832"/>
            <a:ext cx="258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protjecati kroz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2220543-2302-432A-9095-8B464ABDB1B5}"/>
              </a:ext>
            </a:extLst>
          </p:cNvPr>
          <p:cNvSpPr txBox="1"/>
          <p:nvPr/>
        </p:nvSpPr>
        <p:spPr>
          <a:xfrm>
            <a:off x="8662515" y="2520210"/>
            <a:ext cx="226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Dunav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C8321DC-B613-4690-A794-5F3CD6CAFD98}"/>
              </a:ext>
            </a:extLst>
          </p:cNvPr>
          <p:cNvSpPr txBox="1"/>
          <p:nvPr/>
        </p:nvSpPr>
        <p:spPr>
          <a:xfrm>
            <a:off x="9172469" y="3152588"/>
            <a:ext cx="252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Jadransko more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37489EF7-2B0C-4D91-A722-666401B022BB}"/>
              </a:ext>
            </a:extLst>
          </p:cNvPr>
          <p:cNvSpPr/>
          <p:nvPr/>
        </p:nvSpPr>
        <p:spPr>
          <a:xfrm>
            <a:off x="924448" y="301451"/>
            <a:ext cx="10773507" cy="404577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C1C0B84D-FEEB-4687-B748-32257D1041B0}"/>
              </a:ext>
            </a:extLst>
          </p:cNvPr>
          <p:cNvSpPr txBox="1"/>
          <p:nvPr/>
        </p:nvSpPr>
        <p:spPr>
          <a:xfrm>
            <a:off x="350520" y="4697218"/>
            <a:ext cx="11747695" cy="169277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texts</a:t>
            </a:r>
            <a:r>
              <a:rPr lang="hr-HR" sz="2600" dirty="0"/>
              <a:t> </a:t>
            </a:r>
            <a:r>
              <a:rPr lang="hr-HR" sz="2600" dirty="0" err="1"/>
              <a:t>aloud</a:t>
            </a:r>
            <a:r>
              <a:rPr lang="hr-HR" sz="2600" dirty="0"/>
              <a:t>.</a:t>
            </a:r>
          </a:p>
          <a:p>
            <a:r>
              <a:rPr lang="hr-HR" sz="2600" dirty="0"/>
              <a:t>Read </a:t>
            </a:r>
            <a:r>
              <a:rPr lang="hr-HR" sz="2600" dirty="0" err="1"/>
              <a:t>it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different</a:t>
            </a:r>
            <a:r>
              <a:rPr lang="hr-HR" sz="2600" dirty="0"/>
              <a:t> </a:t>
            </a:r>
            <a:r>
              <a:rPr lang="hr-HR" sz="2600" dirty="0" err="1"/>
              <a:t>voices</a:t>
            </a:r>
            <a:r>
              <a:rPr lang="hr-HR" sz="2600" dirty="0"/>
              <a:t> (</a:t>
            </a:r>
            <a:r>
              <a:rPr lang="hr-HR" sz="2600" dirty="0" err="1"/>
              <a:t>e.g</a:t>
            </a:r>
            <a:r>
              <a:rPr lang="hr-HR" sz="2600" dirty="0"/>
              <a:t>. </a:t>
            </a:r>
            <a:r>
              <a:rPr lang="hr-HR" sz="2600" dirty="0" err="1"/>
              <a:t>first</a:t>
            </a:r>
            <a:r>
              <a:rPr lang="hr-HR" sz="2600" dirty="0"/>
              <a:t> </a:t>
            </a:r>
            <a:r>
              <a:rPr lang="hr-HR" sz="2600" dirty="0" err="1"/>
              <a:t>read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 </a:t>
            </a:r>
            <a:r>
              <a:rPr lang="hr-HR" sz="2600" dirty="0" err="1"/>
              <a:t>very</a:t>
            </a:r>
            <a:r>
              <a:rPr lang="hr-HR" sz="2600" dirty="0"/>
              <a:t> </a:t>
            </a:r>
            <a:r>
              <a:rPr lang="hr-HR" sz="2600" dirty="0" err="1"/>
              <a:t>quietly</a:t>
            </a:r>
            <a:r>
              <a:rPr lang="hr-HR" sz="2600" dirty="0"/>
              <a:t>, </a:t>
            </a:r>
            <a:r>
              <a:rPr lang="hr-HR" sz="2600" dirty="0" err="1"/>
              <a:t>then</a:t>
            </a:r>
            <a:r>
              <a:rPr lang="hr-HR" sz="2600" dirty="0"/>
              <a:t> </a:t>
            </a:r>
            <a:r>
              <a:rPr lang="hr-HR" sz="2600" dirty="0" err="1"/>
              <a:t>very</a:t>
            </a:r>
            <a:r>
              <a:rPr lang="hr-HR" sz="2600" dirty="0"/>
              <a:t> </a:t>
            </a:r>
            <a:r>
              <a:rPr lang="hr-HR" sz="2600" dirty="0" err="1"/>
              <a:t>loudly</a:t>
            </a:r>
            <a:r>
              <a:rPr lang="hr-HR" sz="2600" dirty="0"/>
              <a:t>. </a:t>
            </a:r>
          </a:p>
          <a:p>
            <a:r>
              <a:rPr lang="hr-HR" sz="2600" dirty="0" err="1"/>
              <a:t>After</a:t>
            </a:r>
            <a:r>
              <a:rPr lang="hr-HR" sz="2600" dirty="0"/>
              <a:t> </a:t>
            </a:r>
            <a:r>
              <a:rPr lang="hr-HR" sz="2600" dirty="0" err="1"/>
              <a:t>that</a:t>
            </a:r>
            <a:r>
              <a:rPr lang="hr-HR" sz="2600" dirty="0"/>
              <a:t> </a:t>
            </a:r>
            <a:r>
              <a:rPr lang="hr-HR" sz="2600" dirty="0" err="1"/>
              <a:t>read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 as </a:t>
            </a:r>
            <a:r>
              <a:rPr lang="hr-HR" sz="2600" dirty="0" err="1"/>
              <a:t>if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were</a:t>
            </a:r>
            <a:r>
              <a:rPr lang="hr-HR" sz="2600" dirty="0"/>
              <a:t> </a:t>
            </a:r>
            <a:r>
              <a:rPr lang="hr-HR" sz="2600" dirty="0" err="1"/>
              <a:t>chewing</a:t>
            </a:r>
            <a:r>
              <a:rPr lang="hr-HR" sz="2600" dirty="0"/>
              <a:t> a </a:t>
            </a:r>
            <a:r>
              <a:rPr lang="hr-HR" sz="2600" dirty="0" err="1"/>
              <a:t>gum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as </a:t>
            </a:r>
            <a:r>
              <a:rPr lang="hr-HR" sz="2600" dirty="0" err="1"/>
              <a:t>if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were</a:t>
            </a:r>
            <a:r>
              <a:rPr lang="hr-HR" sz="2600" dirty="0"/>
              <a:t> </a:t>
            </a:r>
            <a:r>
              <a:rPr lang="hr-HR" sz="2600" dirty="0" err="1"/>
              <a:t>sneezing</a:t>
            </a:r>
            <a:r>
              <a:rPr lang="hr-HR" sz="2600" dirty="0"/>
              <a:t>).</a:t>
            </a:r>
            <a:br>
              <a:rPr lang="hr-HR" sz="2600" dirty="0"/>
            </a:b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5931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0F8C470-5528-468A-A9F6-71645FFD9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53" y="1568799"/>
            <a:ext cx="7829550" cy="25146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DFD0DA3-42E0-4561-BA4B-FB0F10567345}"/>
              </a:ext>
            </a:extLst>
          </p:cNvPr>
          <p:cNvSpPr txBox="1"/>
          <p:nvPr/>
        </p:nvSpPr>
        <p:spPr>
          <a:xfrm>
            <a:off x="351692" y="211015"/>
            <a:ext cx="11414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Complete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under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.</a:t>
            </a:r>
          </a:p>
          <a:p>
            <a:endParaRPr lang="hr-HR" sz="2800" i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8730A30-3ACF-4BFB-82FA-F07AA71021F5}"/>
              </a:ext>
            </a:extLst>
          </p:cNvPr>
          <p:cNvSpPr txBox="1"/>
          <p:nvPr/>
        </p:nvSpPr>
        <p:spPr>
          <a:xfrm>
            <a:off x="3155182" y="1548702"/>
            <a:ext cx="39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The Danube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EE3558C-6A77-4B5E-A2C5-55B2128640A0}"/>
              </a:ext>
            </a:extLst>
          </p:cNvPr>
          <p:cNvSpPr txBox="1"/>
          <p:nvPr/>
        </p:nvSpPr>
        <p:spPr>
          <a:xfrm>
            <a:off x="5153129" y="2092019"/>
            <a:ext cx="39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the Sahara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5180009-6295-4BEF-8217-86636175C4C4}"/>
              </a:ext>
            </a:extLst>
          </p:cNvPr>
          <p:cNvSpPr txBox="1"/>
          <p:nvPr/>
        </p:nvSpPr>
        <p:spPr>
          <a:xfrm>
            <a:off x="5192118" y="2544611"/>
            <a:ext cx="39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Mount Everest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21645D5-9F7E-4913-BA8F-C0967D8BE7DA}"/>
              </a:ext>
            </a:extLst>
          </p:cNvPr>
          <p:cNvSpPr txBox="1"/>
          <p:nvPr/>
        </p:nvSpPr>
        <p:spPr>
          <a:xfrm>
            <a:off x="2100105" y="3013956"/>
            <a:ext cx="39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The Adriatic Sea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BEDEA25-8191-49E0-AAF9-28722E2449B2}"/>
              </a:ext>
            </a:extLst>
          </p:cNvPr>
          <p:cNvSpPr txBox="1"/>
          <p:nvPr/>
        </p:nvSpPr>
        <p:spPr>
          <a:xfrm>
            <a:off x="5471662" y="3486645"/>
            <a:ext cx="399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Loch Ness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65F3B4E-A0F8-470E-A7AE-845D1EFF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88" y="1130300"/>
            <a:ext cx="7820025" cy="3133725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5C63F39E-323A-4A73-A241-4B7C21031CDC}"/>
              </a:ext>
            </a:extLst>
          </p:cNvPr>
          <p:cNvSpPr txBox="1"/>
          <p:nvPr/>
        </p:nvSpPr>
        <p:spPr>
          <a:xfrm>
            <a:off x="351692" y="623212"/>
            <a:ext cx="1064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full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.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6E6C75F-E54E-48A8-95D3-61FC38411123}"/>
              </a:ext>
            </a:extLst>
          </p:cNvPr>
          <p:cNvSpPr txBox="1"/>
          <p:nvPr/>
        </p:nvSpPr>
        <p:spPr>
          <a:xfrm>
            <a:off x="1828800" y="4265969"/>
            <a:ext cx="8932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70C0"/>
                </a:solidFill>
              </a:rPr>
              <a:t>1 </a:t>
            </a:r>
            <a:r>
              <a:rPr lang="hr-HR" sz="2800" b="1" dirty="0" err="1">
                <a:solidFill>
                  <a:srgbClr val="0070C0"/>
                </a:solidFill>
              </a:rPr>
              <a:t>It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almost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never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rains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in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the</a:t>
            </a:r>
            <a:r>
              <a:rPr lang="hr-HR" sz="2800" b="1" dirty="0">
                <a:solidFill>
                  <a:srgbClr val="0070C0"/>
                </a:solidFill>
              </a:rPr>
              <a:t> Sahara desert.</a:t>
            </a:r>
          </a:p>
          <a:p>
            <a:r>
              <a:rPr lang="hr-HR" sz="2800" b="1" dirty="0">
                <a:solidFill>
                  <a:srgbClr val="0070C0"/>
                </a:solidFill>
              </a:rPr>
              <a:t>2 Loch </a:t>
            </a:r>
            <a:r>
              <a:rPr lang="hr-HR" sz="2800" b="1" dirty="0" err="1">
                <a:solidFill>
                  <a:srgbClr val="0070C0"/>
                </a:solidFill>
              </a:rPr>
              <a:t>Ness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is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in</a:t>
            </a:r>
            <a:r>
              <a:rPr lang="hr-HR" sz="2800" b="1" dirty="0">
                <a:solidFill>
                  <a:srgbClr val="0070C0"/>
                </a:solidFill>
              </a:rPr>
              <a:t> Scotland.</a:t>
            </a:r>
          </a:p>
          <a:p>
            <a:r>
              <a:rPr lang="hr-HR" sz="2800" b="1" dirty="0">
                <a:solidFill>
                  <a:srgbClr val="0070C0"/>
                </a:solidFill>
              </a:rPr>
              <a:t>3 </a:t>
            </a:r>
            <a:r>
              <a:rPr lang="hr-HR" sz="2800" b="1" dirty="0" err="1">
                <a:solidFill>
                  <a:srgbClr val="0070C0"/>
                </a:solidFill>
              </a:rPr>
              <a:t>There</a:t>
            </a:r>
            <a:r>
              <a:rPr lang="hr-HR" sz="2800" b="1" dirty="0">
                <a:solidFill>
                  <a:srgbClr val="0070C0"/>
                </a:solidFill>
              </a:rPr>
              <a:t> are more </a:t>
            </a:r>
            <a:r>
              <a:rPr lang="hr-HR" sz="2800" b="1" dirty="0" err="1">
                <a:solidFill>
                  <a:srgbClr val="0070C0"/>
                </a:solidFill>
              </a:rPr>
              <a:t>than</a:t>
            </a:r>
            <a:r>
              <a:rPr lang="hr-HR" sz="2800" b="1" dirty="0">
                <a:solidFill>
                  <a:srgbClr val="0070C0"/>
                </a:solidFill>
              </a:rPr>
              <a:t> a </a:t>
            </a:r>
            <a:r>
              <a:rPr lang="hr-HR" sz="2800" b="1" dirty="0" err="1">
                <a:solidFill>
                  <a:srgbClr val="0070C0"/>
                </a:solidFill>
              </a:rPr>
              <a:t>thousand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islands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in</a:t>
            </a:r>
            <a:r>
              <a:rPr lang="hr-HR" sz="2800" b="1" dirty="0">
                <a:solidFill>
                  <a:srgbClr val="0070C0"/>
                </a:solidFill>
              </a:rPr>
              <a:t> Croatia.</a:t>
            </a:r>
          </a:p>
          <a:p>
            <a:r>
              <a:rPr lang="hr-HR" sz="2800" b="1" dirty="0">
                <a:solidFill>
                  <a:srgbClr val="0070C0"/>
                </a:solidFill>
              </a:rPr>
              <a:t>4 No </a:t>
            </a:r>
            <a:r>
              <a:rPr lang="hr-HR" sz="2800" b="1" dirty="0" err="1">
                <a:solidFill>
                  <a:srgbClr val="0070C0"/>
                </a:solidFill>
              </a:rPr>
              <a:t>mountain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in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the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world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is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higher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than</a:t>
            </a:r>
            <a:r>
              <a:rPr lang="hr-HR" sz="2800" b="1" dirty="0">
                <a:solidFill>
                  <a:srgbClr val="0070C0"/>
                </a:solidFill>
              </a:rPr>
              <a:t> Mount Everest.</a:t>
            </a:r>
          </a:p>
          <a:p>
            <a:r>
              <a:rPr lang="hr-HR" sz="2800" b="1" dirty="0">
                <a:solidFill>
                  <a:srgbClr val="0070C0"/>
                </a:solidFill>
              </a:rPr>
              <a:t>5 </a:t>
            </a:r>
            <a:r>
              <a:rPr lang="hr-HR" sz="2800" b="1" dirty="0" err="1">
                <a:solidFill>
                  <a:srgbClr val="0070C0"/>
                </a:solidFill>
              </a:rPr>
              <a:t>The</a:t>
            </a:r>
            <a:r>
              <a:rPr lang="hr-HR" sz="2800" b="1" dirty="0">
                <a:solidFill>
                  <a:srgbClr val="0070C0"/>
                </a:solidFill>
              </a:rPr>
              <a:t> Danube </a:t>
            </a:r>
            <a:r>
              <a:rPr lang="hr-HR" sz="2800" b="1" dirty="0" err="1">
                <a:solidFill>
                  <a:srgbClr val="0070C0"/>
                </a:solidFill>
              </a:rPr>
              <a:t>flows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 err="1">
                <a:solidFill>
                  <a:srgbClr val="0070C0"/>
                </a:solidFill>
              </a:rPr>
              <a:t>through</a:t>
            </a:r>
            <a:r>
              <a:rPr lang="hr-HR" sz="2800" b="1" dirty="0">
                <a:solidFill>
                  <a:srgbClr val="0070C0"/>
                </a:solidFill>
              </a:rPr>
              <a:t> ten </a:t>
            </a:r>
            <a:r>
              <a:rPr lang="hr-HR" sz="2800" b="1" dirty="0" err="1">
                <a:solidFill>
                  <a:srgbClr val="0070C0"/>
                </a:solidFill>
              </a:rPr>
              <a:t>countries</a:t>
            </a:r>
            <a:r>
              <a:rPr lang="hr-HR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3BB32EA2-3E37-4F8E-A5E6-6625770AF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5895975" cy="25812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A2E7A6A-568A-46BF-8EF9-5C4306B2A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48" y="2607805"/>
            <a:ext cx="4414114" cy="2968258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1906CC7F-3EF4-4AE4-93A6-53A3A6343FAC}"/>
              </a:ext>
            </a:extLst>
          </p:cNvPr>
          <p:cNvSpPr txBox="1"/>
          <p:nvPr/>
        </p:nvSpPr>
        <p:spPr>
          <a:xfrm>
            <a:off x="321547" y="5872452"/>
            <a:ext cx="1178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Discuss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pairs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after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rest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classmates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1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B62CCB2-B4EA-4308-AD9C-1786E62B3552}"/>
              </a:ext>
            </a:extLst>
          </p:cNvPr>
          <p:cNvSpPr txBox="1"/>
          <p:nvPr/>
        </p:nvSpPr>
        <p:spPr>
          <a:xfrm>
            <a:off x="542611" y="140677"/>
            <a:ext cx="107014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texts</a:t>
            </a:r>
            <a:r>
              <a:rPr lang="hr-HR" sz="2600" dirty="0"/>
              <a:t> </a:t>
            </a:r>
            <a:r>
              <a:rPr lang="hr-HR" sz="2600" dirty="0" err="1"/>
              <a:t>once</a:t>
            </a:r>
            <a:r>
              <a:rPr lang="hr-HR" sz="2600" dirty="0"/>
              <a:t> </a:t>
            </a:r>
            <a:r>
              <a:rPr lang="hr-HR" sz="2600" dirty="0" err="1"/>
              <a:t>again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try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memorize</a:t>
            </a:r>
            <a:r>
              <a:rPr lang="hr-HR" sz="2600" dirty="0"/>
              <a:t> as </a:t>
            </a:r>
            <a:r>
              <a:rPr lang="hr-HR" sz="2600" dirty="0" err="1"/>
              <a:t>much</a:t>
            </a:r>
            <a:r>
              <a:rPr lang="hr-HR" sz="2600" dirty="0"/>
              <a:t> </a:t>
            </a:r>
            <a:r>
              <a:rPr lang="hr-HR" sz="2600" dirty="0" err="1"/>
              <a:t>information</a:t>
            </a:r>
            <a:r>
              <a:rPr lang="hr-HR" sz="2600" dirty="0"/>
              <a:t> as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. </a:t>
            </a:r>
          </a:p>
          <a:p>
            <a:endParaRPr lang="hr-HR" sz="2600" i="1" dirty="0"/>
          </a:p>
          <a:p>
            <a:r>
              <a:rPr lang="hr-HR" sz="2600" dirty="0" err="1"/>
              <a:t>Workbook</a:t>
            </a:r>
            <a:r>
              <a:rPr lang="hr-HR" sz="2600" dirty="0"/>
              <a:t> p. 62</a:t>
            </a:r>
            <a:br>
              <a:rPr lang="hr-HR" sz="2600" dirty="0"/>
            </a:br>
            <a:endParaRPr lang="hr-HR" sz="2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0D86353-F7DE-4329-9EAE-8CBCC14F2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98" y="2736754"/>
            <a:ext cx="10258425" cy="36671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676840F-3BE8-41A5-9865-A072F72F7453}"/>
              </a:ext>
            </a:extLst>
          </p:cNvPr>
          <p:cNvSpPr txBox="1"/>
          <p:nvPr/>
        </p:nvSpPr>
        <p:spPr>
          <a:xfrm>
            <a:off x="3848519" y="3838470"/>
            <a:ext cx="157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river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4F22C1F-A520-47B9-8554-C0873A02ECF3}"/>
              </a:ext>
            </a:extLst>
          </p:cNvPr>
          <p:cNvSpPr txBox="1"/>
          <p:nvPr/>
        </p:nvSpPr>
        <p:spPr>
          <a:xfrm>
            <a:off x="4637314" y="4308706"/>
            <a:ext cx="157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desert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169CA29-E921-4A27-B148-05A19A2B069E}"/>
              </a:ext>
            </a:extLst>
          </p:cNvPr>
          <p:cNvSpPr txBox="1"/>
          <p:nvPr/>
        </p:nvSpPr>
        <p:spPr>
          <a:xfrm>
            <a:off x="4315767" y="4805396"/>
            <a:ext cx="157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sea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F74EC52-2831-4481-B118-A10E5420DEF3}"/>
              </a:ext>
            </a:extLst>
          </p:cNvPr>
          <p:cNvSpPr txBox="1"/>
          <p:nvPr/>
        </p:nvSpPr>
        <p:spPr>
          <a:xfrm>
            <a:off x="4903597" y="5275632"/>
            <a:ext cx="180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mountain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8FED47F-1E16-4131-B39D-C7E7AACFE4A3}"/>
              </a:ext>
            </a:extLst>
          </p:cNvPr>
          <p:cNvSpPr txBox="1"/>
          <p:nvPr/>
        </p:nvSpPr>
        <p:spPr>
          <a:xfrm>
            <a:off x="3059723" y="5820623"/>
            <a:ext cx="157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lakes</a:t>
            </a:r>
          </a:p>
        </p:txBody>
      </p:sp>
    </p:spTree>
    <p:extLst>
      <p:ext uri="{BB962C8B-B14F-4D97-AF65-F5344CB8AC3E}">
        <p14:creationId xmlns:p14="http://schemas.microsoft.com/office/powerpoint/2010/main" val="5406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F0F5F3D-36BB-44D2-B593-3F9DE064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2" y="895350"/>
            <a:ext cx="11420475" cy="5962650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14049826-A224-4531-B998-27A3B7104A78}"/>
              </a:ext>
            </a:extLst>
          </p:cNvPr>
          <p:cNvSpPr/>
          <p:nvPr/>
        </p:nvSpPr>
        <p:spPr>
          <a:xfrm>
            <a:off x="984738" y="2713055"/>
            <a:ext cx="381838" cy="341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DC1EFAA7-23CA-4803-9E5F-C157D1751D6D}"/>
              </a:ext>
            </a:extLst>
          </p:cNvPr>
          <p:cNvSpPr/>
          <p:nvPr/>
        </p:nvSpPr>
        <p:spPr>
          <a:xfrm>
            <a:off x="984738" y="3901029"/>
            <a:ext cx="381838" cy="341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05151192-90F4-4891-BB29-C8EF962BEC3C}"/>
              </a:ext>
            </a:extLst>
          </p:cNvPr>
          <p:cNvSpPr/>
          <p:nvPr/>
        </p:nvSpPr>
        <p:spPr>
          <a:xfrm>
            <a:off x="6914940" y="2371411"/>
            <a:ext cx="381838" cy="341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221F23A3-3935-4918-9323-A956DAEFB479}"/>
              </a:ext>
            </a:extLst>
          </p:cNvPr>
          <p:cNvSpPr/>
          <p:nvPr/>
        </p:nvSpPr>
        <p:spPr>
          <a:xfrm>
            <a:off x="6914940" y="4273061"/>
            <a:ext cx="381838" cy="341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7AFC7EE-6633-4122-8151-D0E197A6F94E}"/>
              </a:ext>
            </a:extLst>
          </p:cNvPr>
          <p:cNvSpPr/>
          <p:nvPr/>
        </p:nvSpPr>
        <p:spPr>
          <a:xfrm>
            <a:off x="984738" y="5791828"/>
            <a:ext cx="381838" cy="341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1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360</Words>
  <Application>Microsoft Office PowerPoint</Application>
  <PresentationFormat>Widescreen</PresentationFormat>
  <Paragraphs>87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259</cp:revision>
  <dcterms:created xsi:type="dcterms:W3CDTF">2020-09-19T11:02:00Z</dcterms:created>
  <dcterms:modified xsi:type="dcterms:W3CDTF">2022-09-20T10:58:43Z</dcterms:modified>
</cp:coreProperties>
</file>